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  <p:sldMasterId id="2147483685" r:id="rId5"/>
  </p:sldMasterIdLst>
  <p:notesMasterIdLst>
    <p:notesMasterId r:id="rId9"/>
  </p:notesMasterIdLst>
  <p:sldIdLst>
    <p:sldId id="295" r:id="rId6"/>
    <p:sldId id="296" r:id="rId7"/>
    <p:sldId id="257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 Stark" initials="AS" lastIdx="3" clrIdx="0">
    <p:extLst>
      <p:ext uri="{19B8F6BF-5375-455C-9EA6-DF929625EA0E}">
        <p15:presenceInfo xmlns:p15="http://schemas.microsoft.com/office/powerpoint/2012/main" userId="Andrea Stark" providerId="None"/>
      </p:ext>
    </p:extLst>
  </p:cmAuthor>
  <p:cmAuthor id="2" name="Karen Ward" initials="KW" lastIdx="6" clrIdx="1">
    <p:extLst>
      <p:ext uri="{19B8F6BF-5375-455C-9EA6-DF929625EA0E}">
        <p15:presenceInfo xmlns:p15="http://schemas.microsoft.com/office/powerpoint/2012/main" userId="1fcb917a34ac655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4E4BFB-E77C-4792-A822-24A58A0CB51E}" v="1" dt="2026-03-16T16:29:37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74383" autoAdjust="0"/>
  </p:normalViewPr>
  <p:slideViewPr>
    <p:cSldViewPr snapToGrid="0">
      <p:cViewPr varScale="1">
        <p:scale>
          <a:sx n="82" d="100"/>
          <a:sy n="82" d="100"/>
        </p:scale>
        <p:origin x="16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36" d="100"/>
          <a:sy n="136" d="100"/>
        </p:scale>
        <p:origin x="800" y="-44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 Forbes" userId="523ca248-f253-4578-b8bd-26395299f6b5" providerId="ADAL" clId="{C12426CF-B1A7-4239-808E-E18BB8076393}"/>
    <pc:docChg chg="addSld delSld modSld">
      <pc:chgData name="Ren Forbes" userId="523ca248-f253-4578-b8bd-26395299f6b5" providerId="ADAL" clId="{C12426CF-B1A7-4239-808E-E18BB8076393}" dt="2026-03-16T16:30:04.042" v="27" actId="20577"/>
      <pc:docMkLst>
        <pc:docMk/>
      </pc:docMkLst>
      <pc:sldChg chg="modSp add mod">
        <pc:chgData name="Ren Forbes" userId="523ca248-f253-4578-b8bd-26395299f6b5" providerId="ADAL" clId="{C12426CF-B1A7-4239-808E-E18BB8076393}" dt="2026-03-16T16:30:04.042" v="27" actId="20577"/>
        <pc:sldMkLst>
          <pc:docMk/>
          <pc:sldMk cId="3572447541" sldId="257"/>
        </pc:sldMkLst>
        <pc:spChg chg="mod">
          <ac:chgData name="Ren Forbes" userId="523ca248-f253-4578-b8bd-26395299f6b5" providerId="ADAL" clId="{C12426CF-B1A7-4239-808E-E18BB8076393}" dt="2026-03-16T16:29:59.280" v="26" actId="20577"/>
          <ac:spMkLst>
            <pc:docMk/>
            <pc:sldMk cId="3572447541" sldId="257"/>
            <ac:spMk id="2" creationId="{B604E105-2649-E5B0-D766-FB531CEAC7BB}"/>
          </ac:spMkLst>
        </pc:spChg>
        <pc:spChg chg="mod">
          <ac:chgData name="Ren Forbes" userId="523ca248-f253-4578-b8bd-26395299f6b5" providerId="ADAL" clId="{C12426CF-B1A7-4239-808E-E18BB8076393}" dt="2026-03-16T16:30:04.042" v="27" actId="20577"/>
          <ac:spMkLst>
            <pc:docMk/>
            <pc:sldMk cId="3572447541" sldId="257"/>
            <ac:spMk id="3" creationId="{861893AF-4F77-55A0-19F0-2EBCB037AE3B}"/>
          </ac:spMkLst>
        </pc:spChg>
      </pc:sldChg>
      <pc:sldChg chg="delSp modSp mod">
        <pc:chgData name="Ren Forbes" userId="523ca248-f253-4578-b8bd-26395299f6b5" providerId="ADAL" clId="{C12426CF-B1A7-4239-808E-E18BB8076393}" dt="2026-03-16T16:27:38.146" v="3"/>
        <pc:sldMkLst>
          <pc:docMk/>
          <pc:sldMk cId="0" sldId="295"/>
        </pc:sldMkLst>
        <pc:spChg chg="mod">
          <ac:chgData name="Ren Forbes" userId="523ca248-f253-4578-b8bd-26395299f6b5" providerId="ADAL" clId="{C12426CF-B1A7-4239-808E-E18BB8076393}" dt="2026-03-16T16:27:24.697" v="0" actId="20577"/>
          <ac:spMkLst>
            <pc:docMk/>
            <pc:sldMk cId="0" sldId="295"/>
            <ac:spMk id="5" creationId="{C8DBA32E-5389-43D4-88A2-FE73FD8D541F}"/>
          </ac:spMkLst>
        </pc:spChg>
        <pc:spChg chg="del mod">
          <ac:chgData name="Ren Forbes" userId="523ca248-f253-4578-b8bd-26395299f6b5" providerId="ADAL" clId="{C12426CF-B1A7-4239-808E-E18BB8076393}" dt="2026-03-16T16:27:38.146" v="3"/>
          <ac:spMkLst>
            <pc:docMk/>
            <pc:sldMk cId="0" sldId="295"/>
            <ac:spMk id="7" creationId="{00000000-0000-0000-0000-000000000000}"/>
          </ac:spMkLst>
        </pc:spChg>
      </pc:sldChg>
      <pc:sldChg chg="new">
        <pc:chgData name="Ren Forbes" userId="523ca248-f253-4578-b8bd-26395299f6b5" providerId="ADAL" clId="{C12426CF-B1A7-4239-808E-E18BB8076393}" dt="2026-03-16T16:29:00.608" v="4" actId="680"/>
        <pc:sldMkLst>
          <pc:docMk/>
          <pc:sldMk cId="4005160920" sldId="296"/>
        </pc:sldMkLst>
      </pc:sldChg>
      <pc:sldChg chg="new del">
        <pc:chgData name="Ren Forbes" userId="523ca248-f253-4578-b8bd-26395299f6b5" providerId="ADAL" clId="{C12426CF-B1A7-4239-808E-E18BB8076393}" dt="2026-03-16T16:29:43.436" v="7" actId="2696"/>
        <pc:sldMkLst>
          <pc:docMk/>
          <pc:sldMk cId="2359725460" sldId="2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5A4D8A-C458-4386-99E2-B7AC9C30E168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B777B54-FE1C-4C6E-A15C-8F8E737C2B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154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CDFD17-EC06-4091-B693-5557A0914E4F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9691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838201"/>
            <a:ext cx="10363200" cy="1470025"/>
          </a:xfrm>
        </p:spPr>
        <p:txBody>
          <a:bodyPr/>
          <a:lstStyle>
            <a:lvl1pPr>
              <a:defRPr sz="4400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438400"/>
            <a:ext cx="8534400" cy="23622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9A5AAB0-F6D7-47D6-BF25-1E67FCEE25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013" y="5543117"/>
            <a:ext cx="7855974" cy="95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54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1016000" y="6477001"/>
            <a:ext cx="25400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1403D077-D06C-40C4-8F2B-8CAD2A020FD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59200" y="6477001"/>
            <a:ext cx="67056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668000" y="6477001"/>
            <a:ext cx="12192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1BD5252-B7DC-444E-A900-E03E14541B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5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90000" y="790575"/>
            <a:ext cx="2794000" cy="5457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790575"/>
            <a:ext cx="8178800" cy="5457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1016000" y="6477001"/>
            <a:ext cx="25400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1403D077-D06C-40C4-8F2B-8CAD2A020FD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59200" y="6477001"/>
            <a:ext cx="67056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668000" y="6477001"/>
            <a:ext cx="12192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1BD5252-B7DC-444E-A900-E03E14541B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63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98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44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66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39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9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15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75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3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6" descr="SQA.logo.current.8apr10.jpg"/>
          <p:cNvPicPr>
            <a:picLocks noChangeAspect="1"/>
          </p:cNvPicPr>
          <p:nvPr/>
        </p:nvPicPr>
        <p:blipFill>
          <a:blip r:embed="rId2" cstate="print"/>
          <a:srcRect r="84012"/>
          <a:stretch>
            <a:fillRect/>
          </a:stretch>
        </p:blipFill>
        <p:spPr bwMode="auto">
          <a:xfrm>
            <a:off x="10566400" y="5636595"/>
            <a:ext cx="1320800" cy="984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9497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021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487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55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752600"/>
            <a:ext cx="10363200" cy="2971800"/>
          </a:xfrm>
        </p:spPr>
        <p:txBody>
          <a:bodyPr/>
          <a:lstStyle>
            <a:lvl1pPr algn="ctr">
              <a:defRPr sz="30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3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143000"/>
            <a:ext cx="5486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43000"/>
            <a:ext cx="5486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11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95401"/>
            <a:ext cx="5386917" cy="803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986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95401"/>
            <a:ext cx="5389033" cy="803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0986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848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981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86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7175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066801"/>
            <a:ext cx="4011084" cy="5059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016000" y="6477001"/>
            <a:ext cx="25400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1403D077-D06C-40C4-8F2B-8CAD2A020FD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759200" y="6477001"/>
            <a:ext cx="67056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668000" y="6477001"/>
            <a:ext cx="12192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1BD5252-B7DC-444E-A900-E03E14541B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8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016000" y="6477001"/>
            <a:ext cx="25400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1403D077-D06C-40C4-8F2B-8CAD2A020FD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759200" y="6477001"/>
            <a:ext cx="67056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668000" y="6477001"/>
            <a:ext cx="1219200" cy="24447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1BD5252-B7DC-444E-A900-E03E14541B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75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228600"/>
            <a:ext cx="1117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066800"/>
            <a:ext cx="11176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2407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cap="small">
          <a:solidFill>
            <a:srgbClr val="A0002E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0002E"/>
          </a:solidFill>
          <a:latin typeface="Optima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0002E"/>
          </a:solidFill>
          <a:latin typeface="Optima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0002E"/>
          </a:solidFill>
          <a:latin typeface="Optima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0002E"/>
          </a:solidFill>
          <a:latin typeface="Optima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2E"/>
          </a:solidFill>
          <a:latin typeface="Optima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2E"/>
          </a:solidFill>
          <a:latin typeface="Optima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2E"/>
          </a:solidFill>
          <a:latin typeface="Optima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0002E"/>
          </a:solidFill>
          <a:latin typeface="Optima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■"/>
        <a:defRPr sz="280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●"/>
        <a:defRPr sz="2600">
          <a:solidFill>
            <a:srgbClr val="1C1C1C"/>
          </a:solidFill>
          <a:latin typeface="Times New Roman" pitchFamily="18" charset="0"/>
          <a:cs typeface="Times New Roman" pitchFamily="18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0000"/>
          </a:solidFill>
          <a:latin typeface="Times New Roman" pitchFamily="18" charset="0"/>
          <a:cs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rgbClr val="1C1C1C"/>
          </a:solidFill>
          <a:latin typeface="Times New Roman" pitchFamily="18" charset="0"/>
          <a:cs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1C1C1C"/>
          </a:solidFill>
          <a:latin typeface="Times New Roman" pitchFamily="18" charset="0"/>
          <a:cs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rgbClr val="1C1C1C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rgbClr val="1C1C1C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rgbClr val="1C1C1C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rgbClr val="1C1C1C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7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25834" y="76200"/>
            <a:ext cx="11954313" cy="6629400"/>
          </a:xfrm>
          <a:prstGeom prst="rect">
            <a:avLst/>
          </a:prstGeom>
          <a:noFill/>
          <a:ln w="5715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tima Medium"/>
              <a:ea typeface="+mn-ea"/>
              <a:cs typeface="+mn-cs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8DBA32E-5389-43D4-88A2-FE73FD8D541F}"/>
              </a:ext>
            </a:extLst>
          </p:cNvPr>
          <p:cNvSpPr txBox="1">
            <a:spLocks/>
          </p:cNvSpPr>
          <p:nvPr/>
        </p:nvSpPr>
        <p:spPr bwMode="auto">
          <a:xfrm>
            <a:off x="956345" y="301752"/>
            <a:ext cx="10284903" cy="2043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60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20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>
                <a:solidFill>
                  <a:srgbClr val="1C1C1C"/>
                </a:solidFill>
                <a:latin typeface="Times New Roman" pitchFamily="18" charset="0"/>
                <a:cs typeface="Times New Roman" pitchFamily="18" charset="0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>
                <a:solidFill>
                  <a:srgbClr val="1C1C1C"/>
                </a:solidFill>
                <a:latin typeface="Arial" charset="0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>
                <a:solidFill>
                  <a:srgbClr val="1C1C1C"/>
                </a:solidFill>
                <a:latin typeface="Arial" charset="0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>
                <a:solidFill>
                  <a:srgbClr val="1C1C1C"/>
                </a:solidFill>
                <a:latin typeface="Arial" charset="0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>
                <a:solidFill>
                  <a:srgbClr val="1C1C1C"/>
                </a:solidFill>
                <a:latin typeface="Arial" charset="0"/>
              </a:defRPr>
            </a:lvl9pPr>
          </a:lstStyle>
          <a:p>
            <a:r>
              <a:rPr lang="en-US" i="1" kern="0" dirty="0">
                <a:solidFill>
                  <a:schemeClr val="accent4">
                    <a:lumMod val="10000"/>
                  </a:schemeClr>
                </a:solidFill>
                <a:latin typeface="+mn-lt"/>
              </a:rPr>
              <a:t>Welcome</a:t>
            </a:r>
          </a:p>
          <a:p>
            <a:r>
              <a:rPr lang="en-US" sz="4000" b="1" i="1" kern="0" dirty="0">
                <a:solidFill>
                  <a:schemeClr val="tx2"/>
                </a:solidFill>
                <a:latin typeface="+mn-lt"/>
              </a:rPr>
              <a:t>Insert Title</a:t>
            </a:r>
          </a:p>
          <a:p>
            <a:r>
              <a:rPr lang="en-US" i="1" kern="0" dirty="0">
                <a:solidFill>
                  <a:schemeClr val="tx2"/>
                </a:solidFill>
                <a:latin typeface="+mn-lt"/>
              </a:rPr>
              <a:t>Presented by: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EDA0F-3EDB-B0DE-17D6-5970DF020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16EDC-A968-B5A5-570D-AF5E0CCD4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60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4E105-2649-E5B0-D766-FB531CEAC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83092"/>
            <a:ext cx="11480800" cy="762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981B1E"/>
                </a:solidFill>
                <a:latin typeface="Franklin Gothic Medium" panose="020B0603020102020204" pitchFamily="34" charset="0"/>
              </a:rPr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893AF-4F77-55A0-19F0-2EBCB037A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11480800" cy="5410200"/>
          </a:xfrm>
        </p:spPr>
        <p:txBody>
          <a:bodyPr/>
          <a:lstStyle/>
          <a:p>
            <a:pPr marL="0" indent="0">
              <a:spcBef>
                <a:spcPts val="400"/>
              </a:spcBef>
              <a:buNone/>
              <a:defRPr/>
            </a:pPr>
            <a:endParaRPr lang="en-US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B877DC28-A495-2D3B-4489-97981126EB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6324600"/>
            <a:ext cx="3001434" cy="38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447541"/>
      </p:ext>
    </p:extLst>
  </p:cSld>
  <p:clrMapOvr>
    <a:masterClrMapping/>
  </p:clrMapOvr>
</p:sld>
</file>

<file path=ppt/theme/theme1.xml><?xml version="1.0" encoding="utf-8"?>
<a:theme xmlns:a="http://schemas.openxmlformats.org/drawingml/2006/main" name="1_SQAPowerPointTemplate.JMA.2sep11">
  <a:themeElements>
    <a:clrScheme name="Custom 1">
      <a:dk1>
        <a:srgbClr val="800000"/>
      </a:dk1>
      <a:lt1>
        <a:srgbClr val="FFFFFF"/>
      </a:lt1>
      <a:dk2>
        <a:srgbClr val="800000"/>
      </a:dk2>
      <a:lt2>
        <a:srgbClr val="C4C4C4"/>
      </a:lt2>
      <a:accent1>
        <a:srgbClr val="CC00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F3DC9D"/>
      </a:accent5>
      <a:accent6>
        <a:srgbClr val="FFB996"/>
      </a:accent6>
      <a:hlink>
        <a:srgbClr val="CC3300"/>
      </a:hlink>
      <a:folHlink>
        <a:srgbClr val="98563E"/>
      </a:folHlink>
    </a:clrScheme>
    <a:fontScheme name="Default Design">
      <a:majorFont>
        <a:latin typeface="Optima Medium"/>
        <a:ea typeface=""/>
        <a:cs typeface=""/>
      </a:majorFont>
      <a:minorFont>
        <a:latin typeface="Optim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16b1af-fc2a-436e-be30-655843d34206">
      <Terms xmlns="http://schemas.microsoft.com/office/infopath/2007/PartnerControls"/>
    </lcf76f155ced4ddcb4097134ff3c332f>
    <TaxCatchAll xmlns="e8222a54-b1be-47a0-8992-05707465407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E8ECB3E7B50D418A4295AA2582C904" ma:contentTypeVersion="15" ma:contentTypeDescription="Create a new document." ma:contentTypeScope="" ma:versionID="dbaa0bca373cca4dc464d585349d3f5b">
  <xsd:schema xmlns:xsd="http://www.w3.org/2001/XMLSchema" xmlns:xs="http://www.w3.org/2001/XMLSchema" xmlns:p="http://schemas.microsoft.com/office/2006/metadata/properties" xmlns:ns2="b116b1af-fc2a-436e-be30-655843d34206" xmlns:ns3="e8222a54-b1be-47a0-8992-05707465407d" targetNamespace="http://schemas.microsoft.com/office/2006/metadata/properties" ma:root="true" ma:fieldsID="938881ec6c0da604d548dc0d4242929b" ns2:_="" ns3:_="">
    <xsd:import namespace="b116b1af-fc2a-436e-be30-655843d34206"/>
    <xsd:import namespace="e8222a54-b1be-47a0-8992-0570746540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16b1af-fc2a-436e-be30-655843d342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e0a2a5e-8b61-4cef-8c29-a4fe596394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22a54-b1be-47a0-8992-05707465407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d4f7ef4-faaa-4b02-aa31-446e55e32e14}" ma:internalName="TaxCatchAll" ma:showField="CatchAllData" ma:web="e8222a54-b1be-47a0-8992-0570746540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B58B1E-4929-426B-BD9F-601A57419D86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0bd2f63b-b1bc-4ed2-9dd5-dc409e17fda6"/>
    <ds:schemaRef ds:uri="http://purl.org/dc/dcmitype/"/>
    <ds:schemaRef ds:uri="http://schemas.microsoft.com/office/infopath/2007/PartnerControls"/>
    <ds:schemaRef ds:uri="f619dee0-18ba-478c-8d08-4b5226975692"/>
    <ds:schemaRef ds:uri="http://schemas.openxmlformats.org/package/2006/metadata/core-properties"/>
    <ds:schemaRef ds:uri="http://www.w3.org/XML/1998/namespace"/>
    <ds:schemaRef ds:uri="http://purl.org/dc/terms/"/>
    <ds:schemaRef ds:uri="b116b1af-fc2a-436e-be30-655843d34206"/>
    <ds:schemaRef ds:uri="e8222a54-b1be-47a0-8992-05707465407d"/>
  </ds:schemaRefs>
</ds:datastoreItem>
</file>

<file path=customXml/itemProps2.xml><?xml version="1.0" encoding="utf-8"?>
<ds:datastoreItem xmlns:ds="http://schemas.openxmlformats.org/officeDocument/2006/customXml" ds:itemID="{3DD8D48F-C6D9-489D-9EC9-75A777F508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16b1af-fc2a-436e-be30-655843d34206"/>
    <ds:schemaRef ds:uri="e8222a54-b1be-47a0-8992-0570746540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3355C27-1DC6-449F-A423-5213803B7E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8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Franklin Gothic Medium</vt:lpstr>
      <vt:lpstr>Optima Medium</vt:lpstr>
      <vt:lpstr>Times New Roman</vt:lpstr>
      <vt:lpstr>Wingdings</vt:lpstr>
      <vt:lpstr>1_SQAPowerPointTemplate.JMA.2sep11</vt:lpstr>
      <vt:lpstr>Office Theme</vt:lpstr>
      <vt:lpstr>PowerPoint Presentation</vt:lpstr>
      <vt:lpstr>PowerPoint Presentation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Ward</dc:creator>
  <cp:lastModifiedBy>Ren Forbes</cp:lastModifiedBy>
  <cp:revision>47</cp:revision>
  <cp:lastPrinted>2019-09-04T17:21:22Z</cp:lastPrinted>
  <dcterms:created xsi:type="dcterms:W3CDTF">2019-08-30T23:05:27Z</dcterms:created>
  <dcterms:modified xsi:type="dcterms:W3CDTF">2026-03-16T16:30:12Z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0x0101009FE8ECB3E7B50D418A4295AA2582C904</vt:lpwstr>
  </property>
</Properties>
</file>